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576" r:id="rId3"/>
    <p:sldId id="570" r:id="rId4"/>
    <p:sldId id="565" r:id="rId5"/>
    <p:sldId id="563" r:id="rId6"/>
    <p:sldId id="578" r:id="rId7"/>
    <p:sldId id="561" r:id="rId8"/>
    <p:sldId id="566" r:id="rId9"/>
    <p:sldId id="580" r:id="rId10"/>
    <p:sldId id="579" r:id="rId11"/>
    <p:sldId id="582" r:id="rId12"/>
    <p:sldId id="577" r:id="rId13"/>
    <p:sldId id="583" r:id="rId14"/>
    <p:sldId id="581" r:id="rId15"/>
    <p:sldId id="584" r:id="rId16"/>
    <p:sldId id="574" r:id="rId17"/>
    <p:sldId id="571" r:id="rId18"/>
    <p:sldId id="564" r:id="rId19"/>
    <p:sldId id="560" r:id="rId20"/>
    <p:sldId id="585" r:id="rId21"/>
    <p:sldId id="567"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695"/>
  </p:normalViewPr>
  <p:slideViewPr>
    <p:cSldViewPr snapToGrid="0">
      <p:cViewPr varScale="1">
        <p:scale>
          <a:sx n="89" d="100"/>
          <a:sy n="89" d="100"/>
        </p:scale>
        <p:origin x="616" y="16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7/9/25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Sunday we began a new sermon series called, </a:t>
            </a:r>
            <a:r>
              <a:rPr lang="en-US" b="1" dirty="0"/>
              <a:t>Sojourners: Living Faithfully in Exile</a:t>
            </a:r>
            <a:r>
              <a:rPr lang="en-US" b="0" dirty="0"/>
              <a:t>, and we are going verse-by-verse through 1 Peter. </a:t>
            </a:r>
          </a:p>
          <a:p>
            <a:endParaRPr lang="en-US" b="0" dirty="0"/>
          </a:p>
          <a:p>
            <a:r>
              <a:rPr lang="en-US" b="0" dirty="0"/>
              <a:t>It’s a common refrain in Peter’s first epistle, as well as the rest of the New Testament: we are resident aliens, strangers, foreigners, sojourners, even “exiles” in the present evil age.</a:t>
            </a:r>
            <a:endParaRPr lang="en-US" b="1" dirty="0"/>
          </a:p>
          <a:p>
            <a:endParaRPr lang="en-US" dirty="0"/>
          </a:p>
          <a:p>
            <a:r>
              <a:rPr lang="en-US" dirty="0"/>
              <a:t>Again, listen to what Peter writes in chapter 2, verses 11-12…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57C0D-58CF-A72E-7793-86F609ABF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AC9D-143C-7833-A4C4-D57D0243C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39718-6C20-0E5A-32F8-0AC7E58E0F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04CEB5-3344-5B39-0F27-CCCC2C41BD7B}"/>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37866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777744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E510-7A65-6C46-F512-BD885F7CF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85CC9-D2AB-45D5-3A45-F285125F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D4160-33E9-4EEA-4E91-1F66EC809E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7CB9FF-C2B5-4CD1-3757-1EC950BC2742}"/>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55824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230902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31413-FD49-3207-84C5-12E5977F3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171EE-75A2-7B5B-B72B-837FC2C66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8C7AB-3A42-B08D-6497-75A43B63B5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C61C89-3541-EDDC-AF19-3E1AB89D406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439606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9E5C-6366-4BE2-5850-2F94DE60D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8693E-3B26-A994-492C-7148786DB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27155-5910-2DBB-D2C7-5EF3630E30EB}"/>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F38C9A93-8048-D31A-9D0B-40714FFAC9DB}"/>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84586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1 Peter 2:11-12 - “Dear friends, I urge you, as foreigners [sojourners] and exiles, to abstain from sinful desires, which wage war against your soul. Live such good lives among the pagans [unbelievers] that, though they accuse you of doing wrong, they may see your good deeds and glorify God on the day he visits us.”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world that often feels like it’s not our home, how do we live with courage, integrity, and purpose as disciples of Jesus? The Apostle Peter writes to early Christians as “sojourners and exiles,” offering timeless wisdom for navigating hardship, cultural pressure, and spiritual struggle. And so, in this 9-week series through 1 Peter, we’re exploring what it means to be God’s chosen people—set apart for his plan and purposes in the world—as we learn how to embrace our identity in Christ, endure suffering with an ever-abiding faith, and live as hopeful witnesses and holy sojourners of Jesus in a hostile world. </a:t>
            </a:r>
          </a:p>
          <a:p>
            <a:endParaRPr lang="en-US" dirty="0"/>
          </a:p>
          <a:p>
            <a:r>
              <a:rPr lang="en-US" dirty="0"/>
              <a:t>And for this second message in our series….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D9A53-FBAC-5068-06F1-6470BC9C4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D8ECF-749D-D72E-DF9A-C95F0D47E0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3EC53-2879-477B-E738-03B3C53B7C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A361A5-93F6-9FE6-59EB-DA12E606ABBC}"/>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3232523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endParaRPr lang="en-US" b="1" dirty="0"/>
          </a:p>
          <a:p>
            <a:r>
              <a:rPr lang="en-US" b="1" dirty="0"/>
              <a:t>Benediction</a:t>
            </a:r>
          </a:p>
          <a:p>
            <a:r>
              <a:rPr lang="en-US" b="0" dirty="0"/>
              <a:t>Chosen people of God, as sojourners and exiles in this world,</a:t>
            </a:r>
          </a:p>
          <a:p>
            <a:r>
              <a:rPr lang="en-US" b="0" dirty="0"/>
              <a:t>set your hearts on the Living Hope – Christ risen and reigning.</a:t>
            </a:r>
          </a:p>
          <a:p>
            <a:endParaRPr lang="en-US" b="0" dirty="0"/>
          </a:p>
          <a:p>
            <a:r>
              <a:rPr lang="en-US" b="0" dirty="0"/>
              <a:t>As you go into the world, </a:t>
            </a:r>
          </a:p>
          <a:p>
            <a:r>
              <a:rPr lang="en-US" b="0" dirty="0"/>
              <a:t>may you walk in hope, </a:t>
            </a:r>
          </a:p>
          <a:p>
            <a:r>
              <a:rPr lang="en-US" b="0" dirty="0"/>
              <a:t>stand firm in God’s grace, </a:t>
            </a:r>
          </a:p>
          <a:p>
            <a:r>
              <a:rPr lang="en-US" b="0" dirty="0"/>
              <a:t>shine with the love of Jesus,</a:t>
            </a:r>
          </a:p>
          <a:p>
            <a:r>
              <a:rPr lang="en-US" b="0" dirty="0"/>
              <a:t>and allow the Spirit to sustain you in all things,</a:t>
            </a:r>
          </a:p>
          <a:p>
            <a:r>
              <a:rPr lang="en-US" b="0" dirty="0"/>
              <a:t>until the day your sojourning gives way to glory.</a:t>
            </a:r>
          </a:p>
          <a:p>
            <a:endParaRPr lang="en-US" b="0" dirty="0"/>
          </a:p>
          <a:p>
            <a:r>
              <a:rPr lang="en-US" b="0" dirty="0"/>
              <a:t>Go in peace, church,</a:t>
            </a:r>
          </a:p>
          <a:p>
            <a:r>
              <a:rPr lang="en-US" b="0" dirty="0"/>
              <a:t>and live faithfully in exile. </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b="0" i="1" dirty="0"/>
              <a:t>The Way of the Holy Sojourner</a:t>
            </a:r>
            <a:r>
              <a:rPr lang="en-US" dirty="0"/>
              <a:t>, I’ve invited John Yeatts to come and preach for us.</a:t>
            </a:r>
          </a:p>
          <a:p>
            <a:endParaRPr lang="en-US" dirty="0"/>
          </a:p>
          <a:p>
            <a:r>
              <a:rPr lang="en-US" dirty="0"/>
              <a:t>[BRIEF INTRO OF JOHN] </a:t>
            </a:r>
          </a:p>
          <a:p>
            <a:endParaRPr lang="en-US" dirty="0"/>
          </a:p>
          <a:p>
            <a:r>
              <a:rPr lang="en-US" dirty="0"/>
              <a:t>[WELCOME JOHN TO STAGE]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64495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184477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7/9/25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7/9/25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17389BE2-F986-74FB-28CC-EFED6F1F748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A5394A-E467-8248-7A8B-1FF60B0633BF}"/>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bible&#10;&#10;AI-generated content may be incorrect.">
            <a:extLst>
              <a:ext uri="{FF2B5EF4-FFF2-40B4-BE49-F238E27FC236}">
                <a16:creationId xmlns:a16="http://schemas.microsoft.com/office/drawing/2014/main" id="{76BB6935-B6B8-C520-4049-AE6F8A9BC27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9597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white text&#10;&#10;AI-generated content may be incorrect.">
            <a:extLst>
              <a:ext uri="{FF2B5EF4-FFF2-40B4-BE49-F238E27FC236}">
                <a16:creationId xmlns:a16="http://schemas.microsoft.com/office/drawing/2014/main" id="{D51DF31E-D2B0-E868-4864-575D6C9F9D7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0070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33D737-81D9-6D4B-22D3-9A65EBCBC53B}"/>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mountain&#10;&#10;AI-generated content may be incorrect.">
            <a:extLst>
              <a:ext uri="{FF2B5EF4-FFF2-40B4-BE49-F238E27FC236}">
                <a16:creationId xmlns:a16="http://schemas.microsoft.com/office/drawing/2014/main" id="{1D085579-B227-8E00-C85E-394D2D752B9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153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E4DDAE9B-9506-B1BA-B8E3-E801D278716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48544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B4AECC-687A-D44E-C95B-6FDBFF0DFB7C}"/>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818606B9-CDDD-0DE3-ADB7-6A3ECE56BD0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16068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42D6CDB-A6BF-336E-C5B1-1AC5ED023194}"/>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D77A96E1-BD58-2CC1-A05D-2672CD4C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mountain&#10;&#10;AI-generated content may be incorrect.">
            <a:extLst>
              <a:ext uri="{FF2B5EF4-FFF2-40B4-BE49-F238E27FC236}">
                <a16:creationId xmlns:a16="http://schemas.microsoft.com/office/drawing/2014/main" id="{7E6864BE-0F5B-6AC3-AF97-CE77279DD2A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9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bible verse&#10;&#10;AI-generated content may be incorrect.">
            <a:extLst>
              <a:ext uri="{FF2B5EF4-FFF2-40B4-BE49-F238E27FC236}">
                <a16:creationId xmlns:a16="http://schemas.microsoft.com/office/drawing/2014/main" id="{D4F7E913-81FB-790D-445D-1E4AD6DC814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B8943ADE-566E-CB52-54CD-B07514FB39B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B844102C-8C52-91A4-387A-F2A0AFA09B9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BF50D804-9CD7-7310-495E-E24948F0DE7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hill&#10;&#10;AI-generated content may be incorrect.">
            <a:extLst>
              <a:ext uri="{FF2B5EF4-FFF2-40B4-BE49-F238E27FC236}">
                <a16:creationId xmlns:a16="http://schemas.microsoft.com/office/drawing/2014/main" id="{4A7938F2-6A9F-4907-CBB2-E473FA20F00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47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DE423A-520F-14EB-0524-8409565526B0}"/>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C5105DEA-ACA4-6545-188B-382E25C62F8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6697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photo&#10;&#10;AI-generated content may be incorrect.">
            <a:extLst>
              <a:ext uri="{FF2B5EF4-FFF2-40B4-BE49-F238E27FC236}">
                <a16:creationId xmlns:a16="http://schemas.microsoft.com/office/drawing/2014/main" id="{88341DE5-113D-1361-C8C4-B155F549915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A2AFFCC2-BC99-C9BE-7EB9-34FF5687E4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274DC3DF-5941-1993-31EF-0ABD5FD3FCD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057F92EE-C760-5C95-B850-068069258E9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mountain&#10;&#10;AI-generated content may be incorrect.">
            <a:extLst>
              <a:ext uri="{FF2B5EF4-FFF2-40B4-BE49-F238E27FC236}">
                <a16:creationId xmlns:a16="http://schemas.microsoft.com/office/drawing/2014/main" id="{8976C15E-FAE8-790D-BFFC-D1E804C586A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mountain&#10;&#10;AI-generated content may be incorrect.">
            <a:extLst>
              <a:ext uri="{FF2B5EF4-FFF2-40B4-BE49-F238E27FC236}">
                <a16:creationId xmlns:a16="http://schemas.microsoft.com/office/drawing/2014/main" id="{88CB2005-BB3C-3EE1-E95F-9CFDFC34CA9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mountain&#10;&#10;AI-generated content may be incorrect.">
            <a:extLst>
              <a:ext uri="{FF2B5EF4-FFF2-40B4-BE49-F238E27FC236}">
                <a16:creationId xmlns:a16="http://schemas.microsoft.com/office/drawing/2014/main" id="{A768669C-2294-330C-ED5D-082337E30D8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white text&#10;&#10;AI-generated content may be incorrect.">
            <a:extLst>
              <a:ext uri="{FF2B5EF4-FFF2-40B4-BE49-F238E27FC236}">
                <a16:creationId xmlns:a16="http://schemas.microsoft.com/office/drawing/2014/main" id="{2FB7E915-B6B6-59D5-5E30-6326A6069B9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screenshot of a bible&#10;&#10;AI-generated content may be incorrect.">
            <a:extLst>
              <a:ext uri="{FF2B5EF4-FFF2-40B4-BE49-F238E27FC236}">
                <a16:creationId xmlns:a16="http://schemas.microsoft.com/office/drawing/2014/main" id="{CBA39BD1-6811-9356-7527-948652CF17A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98220</TotalTime>
  <Words>432</Words>
  <Application>Microsoft Macintosh PowerPoint</Application>
  <PresentationFormat>Widescreen</PresentationFormat>
  <Paragraphs>54</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1302</cp:revision>
  <cp:lastPrinted>2025-07-06T12:59:21Z</cp:lastPrinted>
  <dcterms:created xsi:type="dcterms:W3CDTF">2022-11-22T02:48:34Z</dcterms:created>
  <dcterms:modified xsi:type="dcterms:W3CDTF">2025-07-09T17:40:38Z</dcterms:modified>
</cp:coreProperties>
</file>